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E446-6007-47A0-B784-3A8493F66692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1FB8B93-E716-4D2F-8988-49228B44898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E446-6007-47A0-B784-3A8493F66692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8B93-E716-4D2F-8988-49228B44898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E446-6007-47A0-B784-3A8493F66692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8B93-E716-4D2F-8988-49228B44898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E446-6007-47A0-B784-3A8493F66692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8B93-E716-4D2F-8988-49228B44898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E446-6007-47A0-B784-3A8493F66692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FB8B93-E716-4D2F-8988-49228B44898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E446-6007-47A0-B784-3A8493F66692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8B93-E716-4D2F-8988-49228B44898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E446-6007-47A0-B784-3A8493F66692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8B93-E716-4D2F-8988-49228B44898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E446-6007-47A0-B784-3A8493F66692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8B93-E716-4D2F-8988-49228B44898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E446-6007-47A0-B784-3A8493F66692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8B93-E716-4D2F-8988-49228B44898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E446-6007-47A0-B784-3A8493F66692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8B93-E716-4D2F-8988-49228B44898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E446-6007-47A0-B784-3A8493F66692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FB8B93-E716-4D2F-8988-49228B44898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71E446-6007-47A0-B784-3A8493F66692}" type="datetimeFigureOut">
              <a:rPr lang="es-MX" smtClean="0"/>
              <a:pPr/>
              <a:t>14/10/2014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1FB8B93-E716-4D2F-8988-49228B44898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83768" y="4869160"/>
            <a:ext cx="6400800" cy="1600200"/>
          </a:xfrm>
        </p:spPr>
        <p:txBody>
          <a:bodyPr/>
          <a:lstStyle/>
          <a:p>
            <a:r>
              <a:rPr lang="es-MX" dirty="0" smtClean="0">
                <a:latin typeface="Freestyle Script" pitchFamily="66" charset="0"/>
              </a:rPr>
              <a:t>México D.F. a 14 de Octubre de 2014</a:t>
            </a:r>
            <a:endParaRPr lang="es-MX" dirty="0" smtClean="0">
              <a:latin typeface="Freestyle Script" pitchFamily="66" charset="0"/>
            </a:endParaRPr>
          </a:p>
          <a:p>
            <a:endParaRPr lang="es-MX" dirty="0" smtClean="0">
              <a:latin typeface="Freestyle Script" pitchFamily="66" charset="0"/>
            </a:endParaRPr>
          </a:p>
          <a:p>
            <a:r>
              <a:rPr lang="es-MX" dirty="0" err="1" smtClean="0">
                <a:latin typeface="Freestyle Script" pitchFamily="66" charset="0"/>
              </a:rPr>
              <a:t>Prof</a:t>
            </a:r>
            <a:r>
              <a:rPr lang="es-MX" dirty="0" smtClean="0">
                <a:latin typeface="Freestyle Script" pitchFamily="66" charset="0"/>
              </a:rPr>
              <a:t>: Ariel Sánchez Rodríguez</a:t>
            </a:r>
            <a:endParaRPr lang="es-MX" dirty="0">
              <a:latin typeface="Freestyle Script" pitchFamily="66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Diagrama de Árbol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es un diagrama de árbol?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Es una representación gráfica de los diferentes posibles resultados de un experimento</a:t>
            </a:r>
          </a:p>
          <a:p>
            <a:endParaRPr lang="es-MX" dirty="0" smtClean="0"/>
          </a:p>
          <a:p>
            <a:r>
              <a:rPr lang="es-MX" dirty="0" smtClean="0"/>
              <a:t>CARACTERÍSTICAS DEL DIAGRAMA DE ÁRBOL </a:t>
            </a:r>
          </a:p>
          <a:p>
            <a:r>
              <a:rPr lang="es-MX" dirty="0" smtClean="0"/>
              <a:t>Para desarrollar un diagrama de Árbol, se partirá poniendo una rama para cada posibilidad.</a:t>
            </a:r>
          </a:p>
          <a:p>
            <a:r>
              <a:rPr lang="es-MX" dirty="0" smtClean="0"/>
              <a:t>Cada característica que se puede combinar se </a:t>
            </a:r>
            <a:r>
              <a:rPr lang="es-MX" dirty="0" smtClean="0"/>
              <a:t>colocará </a:t>
            </a:r>
            <a:r>
              <a:rPr lang="es-MX" dirty="0" smtClean="0"/>
              <a:t>en el mismo </a:t>
            </a:r>
            <a:r>
              <a:rPr lang="es-MX" dirty="0" smtClean="0"/>
              <a:t>nivel.</a:t>
            </a:r>
            <a:endParaRPr lang="es-MX" dirty="0" smtClean="0"/>
          </a:p>
          <a:p>
            <a:r>
              <a:rPr lang="es-MX" dirty="0" smtClean="0"/>
              <a:t>El resultado de las posibles combinaciones es la multiplicación de cada característica por el </a:t>
            </a:r>
            <a:r>
              <a:rPr lang="es-MX" dirty="0" smtClean="0"/>
              <a:t>número </a:t>
            </a:r>
            <a:r>
              <a:rPr lang="es-MX" dirty="0" smtClean="0"/>
              <a:t>de posibles combinaciones.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PROBLEMA: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Un alumno fue a comprar un vaso de </a:t>
            </a:r>
            <a:r>
              <a:rPr lang="es-MX" dirty="0" smtClean="0"/>
              <a:t>agua </a:t>
            </a:r>
            <a:r>
              <a:rPr lang="es-MX" dirty="0" smtClean="0"/>
              <a:t>y </a:t>
            </a:r>
            <a:r>
              <a:rPr lang="es-MX" dirty="0" smtClean="0"/>
              <a:t>tenía </a:t>
            </a:r>
            <a:r>
              <a:rPr lang="es-MX" dirty="0" smtClean="0"/>
              <a:t>las siguientes posibilidades:</a:t>
            </a:r>
          </a:p>
          <a:p>
            <a:r>
              <a:rPr lang="es-MX" dirty="0" smtClean="0"/>
              <a:t>Tamaño del </a:t>
            </a:r>
            <a:r>
              <a:rPr lang="es-MX" dirty="0" smtClean="0"/>
              <a:t>vaso: </a:t>
            </a:r>
            <a:r>
              <a:rPr lang="es-MX" dirty="0" smtClean="0"/>
              <a:t>g</a:t>
            </a:r>
            <a:r>
              <a:rPr lang="es-MX" dirty="0" smtClean="0"/>
              <a:t>rande </a:t>
            </a:r>
            <a:r>
              <a:rPr lang="es-MX" dirty="0" smtClean="0"/>
              <a:t>o pequeño</a:t>
            </a:r>
          </a:p>
          <a:p>
            <a:r>
              <a:rPr lang="es-MX" dirty="0" smtClean="0"/>
              <a:t>Tipo del vaso: plástico </a:t>
            </a:r>
          </a:p>
          <a:p>
            <a:r>
              <a:rPr lang="es-MX" dirty="0" smtClean="0"/>
              <a:t>Color del vaso: </a:t>
            </a:r>
            <a:r>
              <a:rPr lang="es-MX" dirty="0" smtClean="0"/>
              <a:t>verde </a:t>
            </a:r>
            <a:r>
              <a:rPr lang="es-MX" dirty="0" smtClean="0"/>
              <a:t>o rojo</a:t>
            </a:r>
          </a:p>
          <a:p>
            <a:r>
              <a:rPr lang="es-MX" dirty="0" smtClean="0"/>
              <a:t>Sabor del agua: </a:t>
            </a:r>
            <a:r>
              <a:rPr lang="es-MX" dirty="0" smtClean="0"/>
              <a:t>horchata</a:t>
            </a:r>
            <a:r>
              <a:rPr lang="es-MX" dirty="0" smtClean="0"/>
              <a:t>, Jamaica, limón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27584" y="332656"/>
            <a:ext cx="7772400" cy="5616624"/>
          </a:xfrm>
        </p:spPr>
        <p:txBody>
          <a:bodyPr>
            <a:normAutofit fontScale="77500" lnSpcReduction="20000"/>
          </a:bodyPr>
          <a:lstStyle/>
          <a:p>
            <a:r>
              <a:rPr lang="es-MX" dirty="0" smtClean="0"/>
              <a:t>El resultado de las posibles combinaciones es la multiplicación de cada característica por el número de posibles combinaciones. </a:t>
            </a:r>
          </a:p>
          <a:p>
            <a:endParaRPr lang="es-MX" dirty="0" smtClean="0"/>
          </a:p>
          <a:p>
            <a:r>
              <a:rPr lang="es-MX" sz="1600" dirty="0" smtClean="0"/>
              <a:t>Un alumno fue a comprar un vaso de Agua y tenia las siguientes posibilidades:</a:t>
            </a:r>
          </a:p>
          <a:p>
            <a:r>
              <a:rPr lang="es-MX" sz="1600" dirty="0" smtClean="0"/>
              <a:t>Tamaño del vaso Grande o pequeño</a:t>
            </a:r>
          </a:p>
          <a:p>
            <a:r>
              <a:rPr lang="es-MX" sz="1600" dirty="0" smtClean="0"/>
              <a:t>Tipo del vaso: plástico </a:t>
            </a:r>
          </a:p>
          <a:p>
            <a:r>
              <a:rPr lang="es-MX" sz="1600" dirty="0" smtClean="0"/>
              <a:t>Color del vaso: Verde o  rojo</a:t>
            </a:r>
          </a:p>
          <a:p>
            <a:r>
              <a:rPr lang="es-MX" sz="1600" dirty="0" smtClean="0"/>
              <a:t>Sabor del agua: Horchata, Jamaica, limón </a:t>
            </a:r>
          </a:p>
          <a:p>
            <a:endParaRPr lang="es-MX" dirty="0" smtClean="0"/>
          </a:p>
          <a:p>
            <a:r>
              <a:rPr lang="es-MX" dirty="0" smtClean="0"/>
              <a:t>En este problema las características son 4:</a:t>
            </a:r>
          </a:p>
          <a:p>
            <a:r>
              <a:rPr lang="es-MX" dirty="0" smtClean="0"/>
              <a:t>La solución sin realizar el diagrama de Árbol seria:</a:t>
            </a:r>
          </a:p>
          <a:p>
            <a:r>
              <a:rPr lang="es-MX" dirty="0" smtClean="0"/>
              <a:t>Cada característica por el </a:t>
            </a:r>
            <a:r>
              <a:rPr lang="es-MX" dirty="0" smtClean="0"/>
              <a:t>número </a:t>
            </a:r>
            <a:r>
              <a:rPr lang="es-MX" dirty="0" smtClean="0"/>
              <a:t>de posibilidades:</a:t>
            </a:r>
          </a:p>
          <a:p>
            <a:endParaRPr lang="es-MX" dirty="0" smtClean="0"/>
          </a:p>
          <a:p>
            <a:r>
              <a:rPr lang="es-MX" dirty="0" smtClean="0"/>
              <a:t>              </a:t>
            </a:r>
            <a:r>
              <a:rPr lang="es-MX" sz="3500" dirty="0" smtClean="0"/>
              <a:t>2x1x2x3=12combinaciones</a:t>
            </a:r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pPr>
              <a:buNone/>
            </a:pPr>
            <a:endParaRPr lang="es-MX" sz="2300" dirty="0" smtClean="0"/>
          </a:p>
          <a:p>
            <a:pPr>
              <a:buNone/>
            </a:pPr>
            <a:r>
              <a:rPr lang="es-MX" sz="2300" dirty="0" smtClean="0"/>
              <a:t>                                 Característica 2 por el número de posibilidades</a:t>
            </a:r>
          </a:p>
          <a:p>
            <a:pPr>
              <a:buNone/>
            </a:pPr>
            <a:r>
              <a:rPr lang="es-MX" sz="1900" dirty="0" smtClean="0"/>
              <a:t>Característica1 </a:t>
            </a:r>
            <a:r>
              <a:rPr lang="es-MX" sz="1900" dirty="0" smtClean="0"/>
              <a:t>por el número de posibilidades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1835696" y="4293096"/>
            <a:ext cx="21602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flipH="1" flipV="1">
            <a:off x="2411760" y="4293096"/>
            <a:ext cx="36004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vajilladesechable.com/1161-thickbox_default/vaso-rojo-plastico-de-pet-12oz-360ml-50-u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836712"/>
            <a:ext cx="576064" cy="614273"/>
          </a:xfrm>
          <a:prstGeom prst="rect">
            <a:avLst/>
          </a:prstGeom>
          <a:noFill/>
        </p:spPr>
      </p:pic>
      <p:pic>
        <p:nvPicPr>
          <p:cNvPr id="2052" name="Picture 4" descr="http://www.monouso.es/720-thickbox_default/vaso-de-plastico-200cc-color-verde-caja-960-ud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2564904"/>
            <a:ext cx="504056" cy="537489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2555776" y="19168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Grande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2627784" y="486916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Pequeño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827584" y="357301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Tipo de </a:t>
            </a:r>
            <a:r>
              <a:rPr lang="es-MX" dirty="0" smtClean="0"/>
              <a:t>vaso</a:t>
            </a:r>
          </a:p>
          <a:p>
            <a:pPr algn="ctr"/>
            <a:r>
              <a:rPr lang="es-MX" dirty="0" smtClean="0"/>
              <a:t>(Plástico)</a:t>
            </a:r>
            <a:endParaRPr lang="es-MX" dirty="0"/>
          </a:p>
        </p:txBody>
      </p:sp>
      <p:pic>
        <p:nvPicPr>
          <p:cNvPr id="9" name="Picture 4" descr="http://www.monouso.es/720-thickbox_default/vaso-de-plastico-200cc-color-verde-caja-960-ud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5661248"/>
            <a:ext cx="504056" cy="537489"/>
          </a:xfrm>
          <a:prstGeom prst="rect">
            <a:avLst/>
          </a:prstGeom>
          <a:noFill/>
        </p:spPr>
      </p:pic>
      <p:pic>
        <p:nvPicPr>
          <p:cNvPr id="10" name="Picture 2" descr="http://www.vajilladesechable.com/1161-thickbox_default/vaso-rojo-plastico-de-pet-12oz-360ml-50-u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149080"/>
            <a:ext cx="576064" cy="614273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4716016" y="54868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Horchata</a:t>
            </a:r>
            <a:endParaRPr lang="es-MX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716016" y="155679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Limón</a:t>
            </a:r>
            <a:endParaRPr lang="es-MX" dirty="0"/>
          </a:p>
        </p:txBody>
      </p:sp>
      <p:sp>
        <p:nvSpPr>
          <p:cNvPr id="13" name="12 CuadroTexto"/>
          <p:cNvSpPr txBox="1"/>
          <p:nvPr/>
        </p:nvSpPr>
        <p:spPr>
          <a:xfrm>
            <a:off x="4716016" y="105273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J</a:t>
            </a:r>
            <a:r>
              <a:rPr lang="es-MX" dirty="0" smtClean="0"/>
              <a:t>amaica</a:t>
            </a:r>
            <a:endParaRPr lang="es-MX" dirty="0"/>
          </a:p>
        </p:txBody>
      </p:sp>
      <p:sp>
        <p:nvSpPr>
          <p:cNvPr id="14" name="13 CuadroTexto"/>
          <p:cNvSpPr txBox="1"/>
          <p:nvPr/>
        </p:nvSpPr>
        <p:spPr>
          <a:xfrm>
            <a:off x="4860032" y="522920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Horchata</a:t>
            </a:r>
            <a:endParaRPr lang="es-MX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860032" y="220486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Horchata</a:t>
            </a:r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4860032" y="386104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Horchata</a:t>
            </a:r>
            <a:endParaRPr lang="es-MX" dirty="0"/>
          </a:p>
        </p:txBody>
      </p:sp>
      <p:sp>
        <p:nvSpPr>
          <p:cNvPr id="17" name="16 CuadroTexto"/>
          <p:cNvSpPr txBox="1"/>
          <p:nvPr/>
        </p:nvSpPr>
        <p:spPr>
          <a:xfrm>
            <a:off x="4788024" y="263691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J</a:t>
            </a:r>
            <a:r>
              <a:rPr lang="es-MX" dirty="0" smtClean="0"/>
              <a:t>amaica</a:t>
            </a:r>
            <a:endParaRPr lang="es-MX" dirty="0"/>
          </a:p>
        </p:txBody>
      </p:sp>
      <p:sp>
        <p:nvSpPr>
          <p:cNvPr id="18" name="17 CuadroTexto"/>
          <p:cNvSpPr txBox="1"/>
          <p:nvPr/>
        </p:nvSpPr>
        <p:spPr>
          <a:xfrm>
            <a:off x="4932040" y="422108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J</a:t>
            </a:r>
            <a:r>
              <a:rPr lang="es-MX" dirty="0" smtClean="0"/>
              <a:t>amaica</a:t>
            </a:r>
            <a:endParaRPr lang="es-MX" dirty="0"/>
          </a:p>
        </p:txBody>
      </p:sp>
      <p:sp>
        <p:nvSpPr>
          <p:cNvPr id="19" name="18 CuadroTexto"/>
          <p:cNvSpPr txBox="1"/>
          <p:nvPr/>
        </p:nvSpPr>
        <p:spPr>
          <a:xfrm>
            <a:off x="4860032" y="57332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J</a:t>
            </a:r>
            <a:r>
              <a:rPr lang="es-MX" dirty="0" smtClean="0"/>
              <a:t>amaica</a:t>
            </a:r>
            <a:endParaRPr lang="es-MX" dirty="0"/>
          </a:p>
        </p:txBody>
      </p:sp>
      <p:sp>
        <p:nvSpPr>
          <p:cNvPr id="20" name="19 CuadroTexto"/>
          <p:cNvSpPr txBox="1"/>
          <p:nvPr/>
        </p:nvSpPr>
        <p:spPr>
          <a:xfrm>
            <a:off x="4932040" y="616530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Limón</a:t>
            </a:r>
            <a:endParaRPr lang="es-MX" dirty="0"/>
          </a:p>
        </p:txBody>
      </p:sp>
      <p:sp>
        <p:nvSpPr>
          <p:cNvPr id="21" name="20 CuadroTexto"/>
          <p:cNvSpPr txBox="1"/>
          <p:nvPr/>
        </p:nvSpPr>
        <p:spPr>
          <a:xfrm>
            <a:off x="4932040" y="465313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Limón</a:t>
            </a:r>
            <a:endParaRPr lang="es-MX" dirty="0"/>
          </a:p>
        </p:txBody>
      </p:sp>
      <p:sp>
        <p:nvSpPr>
          <p:cNvPr id="22" name="21 CuadroTexto"/>
          <p:cNvSpPr txBox="1"/>
          <p:nvPr/>
        </p:nvSpPr>
        <p:spPr>
          <a:xfrm>
            <a:off x="4788024" y="314096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Limón</a:t>
            </a:r>
            <a:endParaRPr lang="es-MX" dirty="0"/>
          </a:p>
        </p:txBody>
      </p:sp>
      <p:cxnSp>
        <p:nvCxnSpPr>
          <p:cNvPr id="24" name="23 Conector recto"/>
          <p:cNvCxnSpPr/>
          <p:nvPr/>
        </p:nvCxnSpPr>
        <p:spPr>
          <a:xfrm flipV="1">
            <a:off x="1979712" y="2348880"/>
            <a:ext cx="576064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2051720" y="4005064"/>
            <a:ext cx="576064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>
            <a:endCxn id="2050" idx="1"/>
          </p:cNvCxnSpPr>
          <p:nvPr/>
        </p:nvCxnSpPr>
        <p:spPr>
          <a:xfrm flipV="1">
            <a:off x="3275856" y="1143849"/>
            <a:ext cx="504056" cy="5569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3347864" y="2204864"/>
            <a:ext cx="504056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flipV="1">
            <a:off x="3491880" y="4725144"/>
            <a:ext cx="36004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3563888" y="5301208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>
            <a:stCxn id="2050" idx="3"/>
            <a:endCxn id="11" idx="1"/>
          </p:cNvCxnSpPr>
          <p:nvPr/>
        </p:nvCxnSpPr>
        <p:spPr>
          <a:xfrm flipV="1">
            <a:off x="4355976" y="733346"/>
            <a:ext cx="360040" cy="410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>
            <a:stCxn id="2050" idx="3"/>
            <a:endCxn id="13" idx="1"/>
          </p:cNvCxnSpPr>
          <p:nvPr/>
        </p:nvCxnSpPr>
        <p:spPr>
          <a:xfrm>
            <a:off x="4355976" y="1143849"/>
            <a:ext cx="360040" cy="935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>
            <a:stCxn id="2050" idx="3"/>
            <a:endCxn id="12" idx="1"/>
          </p:cNvCxnSpPr>
          <p:nvPr/>
        </p:nvCxnSpPr>
        <p:spPr>
          <a:xfrm>
            <a:off x="4355976" y="1143849"/>
            <a:ext cx="360040" cy="597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>
            <a:endCxn id="15" idx="1"/>
          </p:cNvCxnSpPr>
          <p:nvPr/>
        </p:nvCxnSpPr>
        <p:spPr>
          <a:xfrm flipV="1">
            <a:off x="4427984" y="2389530"/>
            <a:ext cx="432048" cy="3193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>
            <a:endCxn id="17" idx="1"/>
          </p:cNvCxnSpPr>
          <p:nvPr/>
        </p:nvCxnSpPr>
        <p:spPr>
          <a:xfrm>
            <a:off x="4427984" y="2780928"/>
            <a:ext cx="360040" cy="4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>
            <a:stCxn id="2052" idx="3"/>
            <a:endCxn id="22" idx="1"/>
          </p:cNvCxnSpPr>
          <p:nvPr/>
        </p:nvCxnSpPr>
        <p:spPr>
          <a:xfrm>
            <a:off x="4355976" y="2833649"/>
            <a:ext cx="432048" cy="4919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>
            <a:stCxn id="10" idx="3"/>
          </p:cNvCxnSpPr>
          <p:nvPr/>
        </p:nvCxnSpPr>
        <p:spPr>
          <a:xfrm flipV="1">
            <a:off x="4355976" y="4149080"/>
            <a:ext cx="432048" cy="307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>
            <a:stCxn id="10" idx="3"/>
          </p:cNvCxnSpPr>
          <p:nvPr/>
        </p:nvCxnSpPr>
        <p:spPr>
          <a:xfrm flipV="1">
            <a:off x="4355976" y="4437112"/>
            <a:ext cx="504056" cy="191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stCxn id="10" idx="3"/>
            <a:endCxn id="21" idx="1"/>
          </p:cNvCxnSpPr>
          <p:nvPr/>
        </p:nvCxnSpPr>
        <p:spPr>
          <a:xfrm>
            <a:off x="4355976" y="4456217"/>
            <a:ext cx="576064" cy="381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>
            <a:stCxn id="9" idx="3"/>
            <a:endCxn id="14" idx="1"/>
          </p:cNvCxnSpPr>
          <p:nvPr/>
        </p:nvCxnSpPr>
        <p:spPr>
          <a:xfrm flipV="1">
            <a:off x="4427984" y="5413866"/>
            <a:ext cx="432048" cy="516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>
            <a:stCxn id="9" idx="3"/>
            <a:endCxn id="19" idx="1"/>
          </p:cNvCxnSpPr>
          <p:nvPr/>
        </p:nvCxnSpPr>
        <p:spPr>
          <a:xfrm flipV="1">
            <a:off x="4427984" y="5917922"/>
            <a:ext cx="432048" cy="120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>
            <a:stCxn id="9" idx="3"/>
            <a:endCxn id="20" idx="1"/>
          </p:cNvCxnSpPr>
          <p:nvPr/>
        </p:nvCxnSpPr>
        <p:spPr>
          <a:xfrm>
            <a:off x="4427984" y="5929993"/>
            <a:ext cx="504056" cy="419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CuadroTexto"/>
          <p:cNvSpPr txBox="1"/>
          <p:nvPr/>
        </p:nvSpPr>
        <p:spPr>
          <a:xfrm>
            <a:off x="251520" y="24208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Característica 1</a:t>
            </a:r>
            <a:endParaRPr lang="es-MX" dirty="0"/>
          </a:p>
        </p:txBody>
      </p:sp>
      <p:sp>
        <p:nvSpPr>
          <p:cNvPr id="63" name="62 CuadroTexto"/>
          <p:cNvSpPr txBox="1"/>
          <p:nvPr/>
        </p:nvSpPr>
        <p:spPr>
          <a:xfrm>
            <a:off x="1331640" y="148478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Característica 2</a:t>
            </a:r>
            <a:endParaRPr lang="es-MX" dirty="0"/>
          </a:p>
        </p:txBody>
      </p:sp>
      <p:sp>
        <p:nvSpPr>
          <p:cNvPr id="64" name="63 CuadroTexto"/>
          <p:cNvSpPr txBox="1"/>
          <p:nvPr/>
        </p:nvSpPr>
        <p:spPr>
          <a:xfrm>
            <a:off x="2411760" y="4046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Característica 3</a:t>
            </a:r>
            <a:endParaRPr lang="es-MX" dirty="0"/>
          </a:p>
        </p:txBody>
      </p:sp>
      <p:sp>
        <p:nvSpPr>
          <p:cNvPr id="65" name="64 CuadroTexto"/>
          <p:cNvSpPr txBox="1"/>
          <p:nvPr/>
        </p:nvSpPr>
        <p:spPr>
          <a:xfrm>
            <a:off x="4355976" y="18864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Característica 4</a:t>
            </a:r>
            <a:endParaRPr lang="es-MX" dirty="0"/>
          </a:p>
        </p:txBody>
      </p:sp>
      <p:sp>
        <p:nvSpPr>
          <p:cNvPr id="66" name="65 CuadroTexto"/>
          <p:cNvSpPr txBox="1"/>
          <p:nvPr/>
        </p:nvSpPr>
        <p:spPr>
          <a:xfrm>
            <a:off x="6732240" y="2492896"/>
            <a:ext cx="19442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Para saber el número de combinaciones contamos las ramas finales del diagrama de </a:t>
            </a:r>
            <a:r>
              <a:rPr lang="es-MX" dirty="0"/>
              <a:t>á</a:t>
            </a:r>
            <a:r>
              <a:rPr lang="es-MX" dirty="0" smtClean="0"/>
              <a:t>rbol</a:t>
            </a:r>
          </a:p>
          <a:p>
            <a:r>
              <a:rPr lang="es-MX" dirty="0"/>
              <a:t>e</a:t>
            </a:r>
            <a:r>
              <a:rPr lang="es-MX" dirty="0" smtClean="0"/>
              <a:t>n este caso 12 posibilidades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92</TotalTime>
  <Words>285</Words>
  <Application>Microsoft Office PowerPoint</Application>
  <PresentationFormat>Presentación en pantalla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Equidad</vt:lpstr>
      <vt:lpstr>Diagrama de Árbol</vt:lpstr>
      <vt:lpstr>¿Qué es un diagrama de árbol?</vt:lpstr>
      <vt:lpstr>PROBLEMA:</vt:lpstr>
      <vt:lpstr>Diapositiva 4</vt:lpstr>
      <vt:lpstr>Diapositiva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Diagrama de Árbol</dc:title>
  <dc:creator>hp</dc:creator>
  <cp:lastModifiedBy>hp</cp:lastModifiedBy>
  <cp:revision>14</cp:revision>
  <dcterms:created xsi:type="dcterms:W3CDTF">2014-10-14T10:48:47Z</dcterms:created>
  <dcterms:modified xsi:type="dcterms:W3CDTF">2014-10-14T13:23:28Z</dcterms:modified>
</cp:coreProperties>
</file>