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B0D72C-6891-4362-A727-C4699C2DF6F6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0BED83-7A22-4866-9F45-D2329E092B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Proporcionalidad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4048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latin typeface="Freestyle Script" pitchFamily="66" charset="0"/>
              </a:rPr>
              <a:t>Prof</a:t>
            </a:r>
            <a:r>
              <a:rPr lang="es-MX" dirty="0" smtClean="0">
                <a:latin typeface="Freestyle Script" pitchFamily="66" charset="0"/>
              </a:rPr>
              <a:t> : Ariel Sánchez  Rodríguez</a:t>
            </a:r>
            <a:endParaRPr lang="es-MX" dirty="0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Dos </a:t>
            </a:r>
            <a:r>
              <a:rPr lang="es-MX" b="1" dirty="0" smtClean="0"/>
              <a:t>magnitudes son directamente proporcionales</a:t>
            </a:r>
            <a:r>
              <a:rPr lang="es-MX" dirty="0" smtClean="0"/>
              <a:t> si al incrementarse o disminuir una de ellas, la otra lo hace en la misma proporción.</a:t>
            </a:r>
          </a:p>
          <a:p>
            <a:endParaRPr lang="es-MX" dirty="0" smtClean="0"/>
          </a:p>
          <a:p>
            <a:r>
              <a:rPr lang="es-MX" dirty="0" smtClean="0"/>
              <a:t>Ejemplo1: 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051720" y="40050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Boletos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15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Constante de proporcionalidad directa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 obtiene dividiendo una cantidad entre la otra.</a:t>
            </a:r>
          </a:p>
          <a:p>
            <a:endParaRPr lang="es-MX" dirty="0" smtClean="0"/>
          </a:p>
          <a:p>
            <a:r>
              <a:rPr lang="es-MX" dirty="0" smtClean="0"/>
              <a:t>Ejemplo:</a:t>
            </a:r>
          </a:p>
          <a:p>
            <a:endParaRPr lang="es-MX" dirty="0" smtClean="0"/>
          </a:p>
          <a:p>
            <a:r>
              <a:rPr lang="es-MX" dirty="0" smtClean="0"/>
              <a:t>5 playeras tienen un costo de $125.00</a:t>
            </a:r>
          </a:p>
          <a:p>
            <a:endParaRPr lang="es-MX" dirty="0" smtClean="0"/>
          </a:p>
          <a:p>
            <a:r>
              <a:rPr lang="es-MX" dirty="0" smtClean="0"/>
              <a:t>1 playera = $125.00/5 = $25.00</a:t>
            </a:r>
          </a:p>
          <a:p>
            <a:endParaRPr lang="es-MX" dirty="0" smtClean="0"/>
          </a:p>
          <a:p>
            <a:r>
              <a:rPr lang="es-MX" dirty="0" smtClean="0"/>
              <a:t>La constante de Proporcionalidad es $25.00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Ejemplo 2: De la siguiente tabla identifica si es proporcional y obtener la constante de proporcionalidad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156176" y="2348880"/>
          <a:ext cx="208823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Yogurt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5.50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11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16.50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22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27.5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899592" y="2132856"/>
            <a:ext cx="457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i="1" dirty="0" smtClean="0"/>
              <a:t>En una tabla de proporcionalidad directa, el cociente de cada pareja de valores correspondientes es constante. </a:t>
            </a:r>
          </a:p>
          <a:p>
            <a:endParaRPr lang="es-ES" i="1" dirty="0" smtClean="0"/>
          </a:p>
          <a:p>
            <a:r>
              <a:rPr lang="es-ES" i="1" dirty="0" smtClean="0"/>
              <a:t>Ejemplo:</a:t>
            </a:r>
          </a:p>
          <a:p>
            <a:r>
              <a:rPr lang="es-ES" i="1" dirty="0" smtClean="0"/>
              <a:t>Para obtener la constante de proporcionalidad dividimos</a:t>
            </a:r>
          </a:p>
          <a:p>
            <a:endParaRPr lang="es-ES" i="1" dirty="0" smtClean="0"/>
          </a:p>
          <a:p>
            <a:r>
              <a:rPr lang="es-ES" i="1" dirty="0" smtClean="0"/>
              <a:t>K= 16.50/3 =  5.5</a:t>
            </a:r>
          </a:p>
          <a:p>
            <a:endParaRPr lang="es-ES" i="1" dirty="0" smtClean="0"/>
          </a:p>
          <a:p>
            <a:r>
              <a:rPr lang="es-ES" i="1" dirty="0" smtClean="0"/>
              <a:t>Si deseo obtener cualquier otro dato  por ejemplo el costo de 25 yogurts multiplico la constante de proporcionalidad por la cantidad de </a:t>
            </a:r>
            <a:r>
              <a:rPr lang="es-ES" i="1" dirty="0" smtClean="0"/>
              <a:t>yogurts.</a:t>
            </a:r>
            <a:endParaRPr lang="es-ES" i="1" dirty="0" smtClean="0"/>
          </a:p>
          <a:p>
            <a:endParaRPr lang="es-ES" i="1" dirty="0" smtClean="0"/>
          </a:p>
          <a:p>
            <a:r>
              <a:rPr lang="es-ES" i="1" dirty="0" smtClean="0"/>
              <a:t>25X 5.5 = $137.5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Una máquina empaca cajas de colores por minuto, como indica la siguiente tabla, completa la tabla de variación proporcional e identifica la constante de proporcionalidad.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652120" y="2924944"/>
          <a:ext cx="316835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minutos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cajas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150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 DE TRES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 le conoce de esta manera por que a partir de tres datos podemos obtener un cuarto.</a:t>
            </a:r>
          </a:p>
          <a:p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Como utilizarla:</a:t>
            </a:r>
          </a:p>
          <a:p>
            <a:r>
              <a:rPr lang="es-MX" dirty="0" smtClean="0"/>
              <a:t>Se debe jerarquizar las cantidades que realizaran  la </a:t>
            </a:r>
            <a:r>
              <a:rPr lang="es-MX" dirty="0" smtClean="0"/>
              <a:t>regla.</a:t>
            </a:r>
            <a:endParaRPr lang="es-MX" dirty="0" smtClean="0"/>
          </a:p>
          <a:p>
            <a:r>
              <a:rPr lang="es-MX" dirty="0" smtClean="0"/>
              <a:t>Se realiza un producto cruzado  a partir del dato opuesto al que  deseamos </a:t>
            </a:r>
            <a:r>
              <a:rPr lang="es-MX" dirty="0" smtClean="0"/>
              <a:t>obtener.</a:t>
            </a:r>
            <a:endParaRPr lang="es-MX" dirty="0" smtClean="0"/>
          </a:p>
          <a:p>
            <a:r>
              <a:rPr lang="es-MX" dirty="0" smtClean="0"/>
              <a:t>Ejemplo: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2420888"/>
            <a:ext cx="726626" cy="648072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5661248"/>
            <a:ext cx="1254139" cy="792088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661248"/>
            <a:ext cx="1368152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r>
              <a:rPr lang="es-MX" dirty="0" smtClean="0"/>
              <a:t>EJEMPLO: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1124744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Si  25 paletas  me cuestan $ 35.00 ¿Cuánto me costaran 55 paletas?</a:t>
            </a:r>
          </a:p>
          <a:p>
            <a:endParaRPr lang="es-MX" dirty="0" smtClean="0"/>
          </a:p>
          <a:p>
            <a:r>
              <a:rPr lang="es-MX" dirty="0" smtClean="0"/>
              <a:t>Es importante jerarquizar el orden de la regla de </a:t>
            </a:r>
            <a:r>
              <a:rPr lang="es-MX" dirty="0" smtClean="0"/>
              <a:t>tres.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03648" y="400506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Paletas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 25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35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9895" y="5445224"/>
            <a:ext cx="1606179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Un automóvil recorre 45km con 3 litros de gasolina, ¿Cuántos kilómetros  recorrerá con 18 litros?</a:t>
            </a:r>
          </a:p>
          <a:p>
            <a:endParaRPr lang="es-MX" sz="2000" dirty="0" smtClean="0"/>
          </a:p>
          <a:p>
            <a:r>
              <a:rPr lang="es-MX" sz="2000" dirty="0" smtClean="0"/>
              <a:t>En este caso las jerarquización es entre los km y los litros de gasolina.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Recuerda que se comienza en el dato opuesto al dato que busco y a partir de ahí se realiza mi regla de </a:t>
            </a:r>
            <a:r>
              <a:rPr lang="es-MX" sz="2000" dirty="0" smtClean="0"/>
              <a:t>tres.</a:t>
            </a: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X= (18 </a:t>
            </a:r>
            <a:r>
              <a:rPr lang="es-MX" sz="2000" dirty="0" err="1" smtClean="0"/>
              <a:t>lt</a:t>
            </a:r>
            <a:r>
              <a:rPr lang="es-MX" sz="2000" dirty="0" smtClean="0"/>
              <a:t> * 45 km)/3 </a:t>
            </a:r>
            <a:r>
              <a:rPr lang="es-MX" sz="2000" dirty="0" err="1" smtClean="0"/>
              <a:t>lt</a:t>
            </a:r>
            <a:r>
              <a:rPr lang="es-MX" sz="2000" dirty="0" smtClean="0"/>
              <a:t> = 270 km</a:t>
            </a:r>
            <a:endParaRPr lang="es-MX" sz="20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407707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Km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lt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 45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18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es-MX" dirty="0" smtClean="0"/>
              <a:t>Tarea: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es-MX" sz="2200" dirty="0" smtClean="0"/>
              <a:t>Un  alumno quiere sacar unas copias y cada una de ellas le cuesta $0.35 ¿Cuántas copias </a:t>
            </a:r>
            <a:r>
              <a:rPr lang="es-MX" sz="2200" dirty="0" err="1" smtClean="0"/>
              <a:t>podra</a:t>
            </a:r>
            <a:r>
              <a:rPr lang="es-MX" sz="2200" dirty="0" smtClean="0"/>
              <a:t> sacar con $10.00?</a:t>
            </a:r>
          </a:p>
          <a:p>
            <a:endParaRPr lang="es-MX" sz="2200" dirty="0" smtClean="0"/>
          </a:p>
          <a:p>
            <a:r>
              <a:rPr lang="es-MX" sz="2200" dirty="0" smtClean="0"/>
              <a:t>Para hacer un pastel se requiere 1 taza de leche por 2 tazas de</a:t>
            </a:r>
            <a:br>
              <a:rPr lang="es-MX" sz="2200" dirty="0" smtClean="0"/>
            </a:br>
            <a:r>
              <a:rPr lang="es-MX" sz="2200" dirty="0" smtClean="0"/>
              <a:t>harina, ¿cuántas tazas de leche se necesita para 8 tazas de</a:t>
            </a:r>
            <a:br>
              <a:rPr lang="es-MX" sz="2200" dirty="0" smtClean="0"/>
            </a:br>
            <a:r>
              <a:rPr lang="es-MX" sz="2200" dirty="0" smtClean="0"/>
              <a:t>harina? </a:t>
            </a:r>
          </a:p>
          <a:p>
            <a:endParaRPr lang="es-MX" sz="2200" dirty="0" smtClean="0"/>
          </a:p>
          <a:p>
            <a:r>
              <a:rPr lang="es-MX" sz="2200" dirty="0" smtClean="0"/>
              <a:t>A Fernando le pagan diariamente $80.00  realiza una tabla para saber cuanto le pagan en una semana.</a:t>
            </a:r>
          </a:p>
          <a:p>
            <a:endParaRPr lang="es-MX" sz="2200" dirty="0" smtClean="0"/>
          </a:p>
          <a:p>
            <a:r>
              <a:rPr lang="es-MX" sz="2200" dirty="0" smtClean="0"/>
              <a:t>Juan desea ahorrar $45.00 a la semana, cuanto ahorrara en seis meses</a:t>
            </a:r>
          </a:p>
          <a:p>
            <a:endParaRPr lang="es-MX" sz="2200" dirty="0" smtClean="0"/>
          </a:p>
          <a:p>
            <a:r>
              <a:rPr lang="es-MX" sz="2200" dirty="0" smtClean="0"/>
              <a:t>Completa la siguiente tabla de variación proporcional</a:t>
            </a:r>
          </a:p>
          <a:p>
            <a:pPr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5445224"/>
          <a:ext cx="6096000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helados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$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410</TotalTime>
  <Words>423</Words>
  <Application>Microsoft Office PowerPoint</Application>
  <PresentationFormat>Presentación en pantalla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Equidad</vt:lpstr>
      <vt:lpstr>Proporcionalidad</vt:lpstr>
      <vt:lpstr>Diapositiva 2</vt:lpstr>
      <vt:lpstr>Constante de proporcionalidad directa</vt:lpstr>
      <vt:lpstr>Ejemplo 2: De la siguiente tabla identifica si es proporcional y obtener la constante de proporcionalidad</vt:lpstr>
      <vt:lpstr>Ejercicio:</vt:lpstr>
      <vt:lpstr>REGLA DE TRES</vt:lpstr>
      <vt:lpstr>EJEMPLO:</vt:lpstr>
      <vt:lpstr>Ejemplo:</vt:lpstr>
      <vt:lpstr>Tarea: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33</cp:revision>
  <dcterms:created xsi:type="dcterms:W3CDTF">2014-10-06T02:59:16Z</dcterms:created>
  <dcterms:modified xsi:type="dcterms:W3CDTF">2014-10-14T18:07:38Z</dcterms:modified>
</cp:coreProperties>
</file>